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60" r:id="rId5"/>
    <p:sldId id="261" r:id="rId6"/>
    <p:sldId id="262" r:id="rId7"/>
  </p:sldIdLst>
  <p:sldSz cx="12192000" cy="16256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869" userDrawn="1">
          <p15:clr>
            <a:srgbClr val="A4A3A4"/>
          </p15:clr>
        </p15:guide>
        <p15:guide id="3" orient="horz" pos="5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3710"/>
    <a:srgbClr val="E98017"/>
    <a:srgbClr val="55ADF5"/>
    <a:srgbClr val="1520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25" d="100"/>
          <a:sy n="25" d="100"/>
        </p:scale>
        <p:origin x="2244" y="60"/>
      </p:cViewPr>
      <p:guideLst>
        <p:guide pos="869"/>
        <p:guide orient="horz" pos="5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EDF4B-2734-458A-B33E-B6C746FA7038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684FB-8404-4D7F-AF74-95AACF3DF9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1927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EDF4B-2734-458A-B33E-B6C746FA7038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684FB-8404-4D7F-AF74-95AACF3DF9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6620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EDF4B-2734-458A-B33E-B6C746FA7038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684FB-8404-4D7F-AF74-95AACF3DF9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5018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EDF4B-2734-458A-B33E-B6C746FA7038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684FB-8404-4D7F-AF74-95AACF3DF9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0480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EDF4B-2734-458A-B33E-B6C746FA7038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684FB-8404-4D7F-AF74-95AACF3DF9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7111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EDF4B-2734-458A-B33E-B6C746FA7038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684FB-8404-4D7F-AF74-95AACF3DF9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6325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EDF4B-2734-458A-B33E-B6C746FA7038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684FB-8404-4D7F-AF74-95AACF3DF9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168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EDF4B-2734-458A-B33E-B6C746FA7038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684FB-8404-4D7F-AF74-95AACF3DF9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5151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EDF4B-2734-458A-B33E-B6C746FA7038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684FB-8404-4D7F-AF74-95AACF3DF9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7509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EDF4B-2734-458A-B33E-B6C746FA7038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684FB-8404-4D7F-AF74-95AACF3DF9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8252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EDF4B-2734-458A-B33E-B6C746FA7038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684FB-8404-4D7F-AF74-95AACF3DF9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5507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EDF4B-2734-458A-B33E-B6C746FA7038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4684FB-8404-4D7F-AF74-95AACF3DF9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5445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E2062A6-8DF6-4A40-BE19-99E5E8179159}"/>
              </a:ext>
            </a:extLst>
          </p:cNvPr>
          <p:cNvSpPr/>
          <p:nvPr/>
        </p:nvSpPr>
        <p:spPr>
          <a:xfrm>
            <a:off x="358105" y="228601"/>
            <a:ext cx="11475789" cy="15493999"/>
          </a:xfrm>
          <a:prstGeom prst="rect">
            <a:avLst/>
          </a:prstGeom>
          <a:solidFill>
            <a:srgbClr val="0070C0"/>
          </a:solidFill>
          <a:ln w="8890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</a:t>
            </a:r>
            <a:endParaRPr lang="en-GB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97CAA84C-D764-44B4-AD77-70E6B86D6917}"/>
              </a:ext>
            </a:extLst>
          </p:cNvPr>
          <p:cNvSpPr/>
          <p:nvPr/>
        </p:nvSpPr>
        <p:spPr>
          <a:xfrm>
            <a:off x="1520980" y="421815"/>
            <a:ext cx="9621485" cy="14579602"/>
          </a:xfrm>
          <a:prstGeom prst="rect">
            <a:avLst/>
          </a:prstGeom>
          <a:solidFill>
            <a:schemeClr val="bg1"/>
          </a:solidFill>
          <a:ln w="254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</a:t>
            </a: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4C6CE6D-5CF2-4C60-988C-71D3AF1A8DEF}"/>
              </a:ext>
            </a:extLst>
          </p:cNvPr>
          <p:cNvSpPr txBox="1"/>
          <p:nvPr/>
        </p:nvSpPr>
        <p:spPr>
          <a:xfrm>
            <a:off x="2160512" y="12506522"/>
            <a:ext cx="9021766" cy="1323439"/>
          </a:xfrm>
          <a:prstGeom prst="rect">
            <a:avLst/>
          </a:prstGeom>
          <a:noFill/>
          <a:ln w="19050" cmpd="sng">
            <a:noFill/>
          </a:ln>
        </p:spPr>
        <p:txBody>
          <a:bodyPr wrap="square">
            <a:spAutoFit/>
          </a:bodyPr>
          <a:lstStyle/>
          <a:p>
            <a:pPr lvl="0"/>
            <a:r>
              <a:rPr lang="en-US" sz="4000" dirty="0">
                <a:latin typeface="Berlin Sans FB" panose="020E0602020502020306" pitchFamily="34" charset="0"/>
                <a:ea typeface="MS Mincho" panose="02020609040205080304" pitchFamily="49" charset="-128"/>
                <a:cs typeface="Arial"/>
              </a:rPr>
              <a:t>D</a:t>
            </a:r>
            <a:r>
              <a:rPr lang="en-US" sz="4000" dirty="0">
                <a:effectLst/>
                <a:latin typeface="Berlin Sans FB" panose="020E0602020502020306" pitchFamily="34" charset="0"/>
                <a:ea typeface="MS Mincho" panose="02020609040205080304" pitchFamily="49" charset="-128"/>
                <a:cs typeface="Arial"/>
              </a:rPr>
              <a:t>o not interrupt others and wait your turn.</a:t>
            </a:r>
            <a:endParaRPr lang="en-GB" sz="4000" dirty="0">
              <a:effectLst/>
              <a:latin typeface="Berlin Sans FB" panose="020E0602020502020306" pitchFamily="34" charset="0"/>
              <a:ea typeface="MS Mincho" panose="02020609040205080304" pitchFamily="49" charset="-128"/>
              <a:cs typeface="Arial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DBA65D7-5BD3-47CD-BE81-5BAEC2C85336}"/>
              </a:ext>
            </a:extLst>
          </p:cNvPr>
          <p:cNvSpPr txBox="1"/>
          <p:nvPr/>
        </p:nvSpPr>
        <p:spPr>
          <a:xfrm>
            <a:off x="1905450" y="1254583"/>
            <a:ext cx="7494862" cy="7848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sz="4500" b="1" dirty="0">
                <a:latin typeface="Berlin Sans FB" panose="020E0602020502020306" pitchFamily="34" charset="0"/>
                <a:ea typeface="MS Mincho" panose="02020609040205080304" pitchFamily="49" charset="-128"/>
                <a:cs typeface="Arial"/>
              </a:rPr>
              <a:t>CODE OF CONDUCT</a:t>
            </a:r>
            <a:endParaRPr lang="en-GB" sz="4500" b="1" dirty="0">
              <a:effectLst/>
              <a:latin typeface="Berlin Sans FB" panose="020E0602020502020306" pitchFamily="34" charset="0"/>
              <a:ea typeface="MS Mincho" panose="02020609040205080304" pitchFamily="49" charset="-128"/>
              <a:cs typeface="Arial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4C6CE6D-5CF2-4C60-988C-71D3AF1A8DEF}"/>
              </a:ext>
            </a:extLst>
          </p:cNvPr>
          <p:cNvSpPr txBox="1"/>
          <p:nvPr/>
        </p:nvSpPr>
        <p:spPr>
          <a:xfrm>
            <a:off x="2190359" y="7288182"/>
            <a:ext cx="8985870" cy="1323439"/>
          </a:xfrm>
          <a:prstGeom prst="rect">
            <a:avLst/>
          </a:prstGeom>
          <a:noFill/>
          <a:ln w="19050" cmpd="sng">
            <a:noFill/>
          </a:ln>
        </p:spPr>
        <p:txBody>
          <a:bodyPr wrap="square">
            <a:spAutoFit/>
          </a:bodyPr>
          <a:lstStyle/>
          <a:p>
            <a:pPr lvl="0"/>
            <a:r>
              <a:rPr lang="en-US" sz="4000" dirty="0">
                <a:latin typeface="Berlin Sans FB" panose="020E0602020502020306" pitchFamily="34" charset="0"/>
                <a:ea typeface="MS Mincho" panose="02020609040205080304" pitchFamily="49" charset="-128"/>
                <a:cs typeface="Arial"/>
              </a:rPr>
              <a:t>Stay in your own classroom unless given permission to leave.</a:t>
            </a:r>
            <a:endParaRPr lang="en-GB" sz="4000" dirty="0">
              <a:effectLst/>
              <a:latin typeface="Berlin Sans FB" panose="020E0602020502020306" pitchFamily="34" charset="0"/>
              <a:ea typeface="MS Mincho" panose="02020609040205080304" pitchFamily="49" charset="-128"/>
              <a:cs typeface="Arial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4C6CE6D-5CF2-4C60-988C-71D3AF1A8DEF}"/>
              </a:ext>
            </a:extLst>
          </p:cNvPr>
          <p:cNvSpPr txBox="1"/>
          <p:nvPr/>
        </p:nvSpPr>
        <p:spPr>
          <a:xfrm>
            <a:off x="2273879" y="8810490"/>
            <a:ext cx="9163993" cy="1323439"/>
          </a:xfrm>
          <a:prstGeom prst="rect">
            <a:avLst/>
          </a:prstGeom>
          <a:noFill/>
          <a:ln w="19050" cmpd="sng">
            <a:noFill/>
          </a:ln>
        </p:spPr>
        <p:txBody>
          <a:bodyPr wrap="square">
            <a:spAutoFit/>
          </a:bodyPr>
          <a:lstStyle/>
          <a:p>
            <a:pPr lvl="0"/>
            <a:r>
              <a:rPr lang="en-US" sz="4000" dirty="0">
                <a:latin typeface="Berlin Sans FB" panose="020E0602020502020306" pitchFamily="34" charset="0"/>
                <a:ea typeface="MS Mincho" panose="02020609040205080304" pitchFamily="49" charset="-128"/>
                <a:cs typeface="Arial"/>
              </a:rPr>
              <a:t>Do not touch or use equipment unless asked to do so.</a:t>
            </a:r>
            <a:endParaRPr lang="en-GB" sz="4000" dirty="0">
              <a:effectLst/>
              <a:latin typeface="Berlin Sans FB" panose="020E0602020502020306" pitchFamily="34" charset="0"/>
              <a:ea typeface="MS Mincho" panose="02020609040205080304" pitchFamily="49" charset="-128"/>
              <a:cs typeface="Arial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D4C6CE6D-5CF2-4C60-988C-71D3AF1A8DEF}"/>
              </a:ext>
            </a:extLst>
          </p:cNvPr>
          <p:cNvSpPr txBox="1"/>
          <p:nvPr/>
        </p:nvSpPr>
        <p:spPr>
          <a:xfrm>
            <a:off x="2319480" y="11362037"/>
            <a:ext cx="8434462" cy="1323439"/>
          </a:xfrm>
          <a:prstGeom prst="rect">
            <a:avLst/>
          </a:prstGeom>
          <a:noFill/>
          <a:ln w="19050" cmpd="sng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4000" dirty="0">
                <a:latin typeface="Berlin Sans FB"/>
                <a:ea typeface="MS Mincho"/>
                <a:cs typeface="Arial"/>
              </a:rPr>
              <a:t>Be respectful and kind yourself and others. </a:t>
            </a:r>
            <a:endParaRPr lang="en-US" sz="4000" dirty="0">
              <a:effectLst/>
              <a:latin typeface="Berlin Sans FB"/>
              <a:ea typeface="MS Mincho"/>
              <a:cs typeface="Arial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D4C6CE6D-5CF2-4C60-988C-71D3AF1A8DEF}"/>
              </a:ext>
            </a:extLst>
          </p:cNvPr>
          <p:cNvSpPr txBox="1"/>
          <p:nvPr/>
        </p:nvSpPr>
        <p:spPr>
          <a:xfrm>
            <a:off x="2187730" y="2253453"/>
            <a:ext cx="8861619" cy="1323439"/>
          </a:xfrm>
          <a:prstGeom prst="rect">
            <a:avLst/>
          </a:prstGeom>
          <a:noFill/>
          <a:ln w="19050" cmpd="sng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4000" dirty="0">
                <a:latin typeface="Berlin Sans FB"/>
                <a:ea typeface="MS Mincho"/>
                <a:cs typeface="Arial"/>
              </a:rPr>
              <a:t>Listen to all staff and follow their instructions and school rules.</a:t>
            </a:r>
            <a:endParaRPr lang="en-GB" sz="4000" dirty="0">
              <a:effectLst/>
              <a:latin typeface="Berlin Sans FB"/>
              <a:ea typeface="MS Mincho"/>
              <a:cs typeface="Arial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8FC87C8-1442-4FEA-916E-7426C035A854}"/>
              </a:ext>
            </a:extLst>
          </p:cNvPr>
          <p:cNvSpPr txBox="1"/>
          <p:nvPr/>
        </p:nvSpPr>
        <p:spPr>
          <a:xfrm>
            <a:off x="2218761" y="5972627"/>
            <a:ext cx="9278297" cy="1323439"/>
          </a:xfrm>
          <a:prstGeom prst="rect">
            <a:avLst/>
          </a:prstGeom>
          <a:noFill/>
          <a:ln w="19050" cmpd="sng">
            <a:noFill/>
          </a:ln>
        </p:spPr>
        <p:txBody>
          <a:bodyPr wrap="square">
            <a:spAutoFit/>
          </a:bodyPr>
          <a:lstStyle/>
          <a:p>
            <a:pPr lvl="0"/>
            <a:r>
              <a:rPr lang="en-US" sz="4000" dirty="0">
                <a:latin typeface="Berlin Sans FB" panose="020E0602020502020306" pitchFamily="34" charset="0"/>
                <a:ea typeface="MS Mincho" panose="02020609040205080304" pitchFamily="49" charset="-128"/>
                <a:cs typeface="Arial"/>
              </a:rPr>
              <a:t>Be ready to learn and try your best in every lesson.</a:t>
            </a:r>
            <a:endParaRPr lang="en-GB" sz="4000" dirty="0">
              <a:effectLst/>
              <a:latin typeface="Berlin Sans FB" panose="020E0602020502020306" pitchFamily="34" charset="0"/>
              <a:ea typeface="MS Mincho" panose="02020609040205080304" pitchFamily="49" charset="-128"/>
              <a:cs typeface="Arial"/>
            </a:endParaRPr>
          </a:p>
        </p:txBody>
      </p:sp>
      <p:pic>
        <p:nvPicPr>
          <p:cNvPr id="36" name="Picture 35" descr="Logo&#10;&#10;Description automatically generated">
            <a:extLst>
              <a:ext uri="{FF2B5EF4-FFF2-40B4-BE49-F238E27FC236}">
                <a16:creationId xmlns:a16="http://schemas.microsoft.com/office/drawing/2014/main" id="{589E5D96-ED4F-41E2-8B34-7A2264E2F4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5806" y="707815"/>
            <a:ext cx="2803341" cy="1611265"/>
          </a:xfrm>
          <a:prstGeom prst="rect">
            <a:avLst/>
          </a:prstGeom>
          <a:noFill/>
          <a:ln>
            <a:noFill/>
          </a:ln>
        </p:spPr>
      </p:pic>
      <p:sp>
        <p:nvSpPr>
          <p:cNvPr id="37" name="Rectangle 36">
            <a:extLst>
              <a:ext uri="{FF2B5EF4-FFF2-40B4-BE49-F238E27FC236}">
                <a16:creationId xmlns:a16="http://schemas.microsoft.com/office/drawing/2014/main" id="{D4A6CECF-4B93-4E9E-AF0D-CB5503A5A5B9}"/>
              </a:ext>
            </a:extLst>
          </p:cNvPr>
          <p:cNvSpPr/>
          <p:nvPr/>
        </p:nvSpPr>
        <p:spPr>
          <a:xfrm>
            <a:off x="1608311" y="526259"/>
            <a:ext cx="9642200" cy="14579601"/>
          </a:xfrm>
          <a:prstGeom prst="rect">
            <a:avLst/>
          </a:prstGeom>
          <a:noFill/>
          <a:ln w="254000">
            <a:solidFill>
              <a:srgbClr val="E9801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</a:t>
            </a:r>
            <a:endParaRPr lang="en-GB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50C077B-E3F8-4B23-8E2C-B314DDB9E840}"/>
              </a:ext>
            </a:extLst>
          </p:cNvPr>
          <p:cNvSpPr txBox="1"/>
          <p:nvPr/>
        </p:nvSpPr>
        <p:spPr>
          <a:xfrm>
            <a:off x="2112560" y="3688235"/>
            <a:ext cx="9018196" cy="1169551"/>
          </a:xfrm>
          <a:prstGeom prst="rect">
            <a:avLst/>
          </a:prstGeom>
          <a:noFill/>
          <a:ln w="19050" cmpd="sng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3500" dirty="0">
                <a:latin typeface="Berlin Sans FB"/>
                <a:ea typeface="MS Mincho"/>
                <a:cs typeface="Arial"/>
              </a:rPr>
              <a:t>Hand in any personal devices or electronic equipment at the beginning of the day.</a:t>
            </a:r>
            <a:endParaRPr lang="en-GB" sz="3500">
              <a:effectLst/>
              <a:latin typeface="Berlin Sans FB"/>
              <a:ea typeface="MS Mincho"/>
              <a:cs typeface="Arial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37A277A-5D4C-FB94-44AE-B0B2A7BA1BAD}"/>
              </a:ext>
            </a:extLst>
          </p:cNvPr>
          <p:cNvGrpSpPr/>
          <p:nvPr/>
        </p:nvGrpSpPr>
        <p:grpSpPr>
          <a:xfrm>
            <a:off x="839459" y="11436266"/>
            <a:ext cx="1152000" cy="1062000"/>
            <a:chOff x="523849" y="14481996"/>
            <a:chExt cx="1203801" cy="1107034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DA69B70A-02D3-F115-41EF-CBF39F285ED0}"/>
                </a:ext>
              </a:extLst>
            </p:cNvPr>
            <p:cNvSpPr/>
            <p:nvPr/>
          </p:nvSpPr>
          <p:spPr>
            <a:xfrm>
              <a:off x="523849" y="14481996"/>
              <a:ext cx="1203801" cy="1107034"/>
            </a:xfrm>
            <a:prstGeom prst="rect">
              <a:avLst/>
            </a:prstGeom>
            <a:solidFill>
              <a:schemeClr val="bg1"/>
            </a:solidFill>
            <a:ln w="101600" cmpd="sng">
              <a:solidFill>
                <a:srgbClr val="E9801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u="sng" dirty="0">
                <a:ln w="38100">
                  <a:solidFill>
                    <a:srgbClr val="E98017"/>
                  </a:solidFill>
                </a:ln>
                <a:noFill/>
              </a:endParaRP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5C71327C-EE06-4841-B327-2847F5D9369F}"/>
                </a:ext>
              </a:extLst>
            </p:cNvPr>
            <p:cNvSpPr txBox="1"/>
            <p:nvPr/>
          </p:nvSpPr>
          <p:spPr>
            <a:xfrm>
              <a:off x="774004" y="14546720"/>
              <a:ext cx="800928" cy="101566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6000" b="1" i="1" dirty="0">
                  <a:latin typeface="Arial"/>
                  <a:cs typeface="Arial"/>
                </a:rPr>
                <a:t>8</a:t>
              </a:r>
              <a:endParaRPr lang="en-GB" sz="6000" b="1" i="1" dirty="0">
                <a:latin typeface="Arial"/>
                <a:cs typeface="Arial"/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7075202-83BE-390F-4823-3249265354C9}"/>
              </a:ext>
            </a:extLst>
          </p:cNvPr>
          <p:cNvGrpSpPr/>
          <p:nvPr/>
        </p:nvGrpSpPr>
        <p:grpSpPr>
          <a:xfrm>
            <a:off x="798725" y="10130201"/>
            <a:ext cx="1152000" cy="1062000"/>
            <a:chOff x="551571" y="13053906"/>
            <a:chExt cx="1203801" cy="1107034"/>
          </a:xfrm>
        </p:grpSpPr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ABC5436E-0A3A-48E4-82EC-916C4B69A8B7}"/>
                </a:ext>
              </a:extLst>
            </p:cNvPr>
            <p:cNvSpPr/>
            <p:nvPr/>
          </p:nvSpPr>
          <p:spPr>
            <a:xfrm>
              <a:off x="551571" y="13053906"/>
              <a:ext cx="1203801" cy="1107034"/>
            </a:xfrm>
            <a:prstGeom prst="rect">
              <a:avLst/>
            </a:prstGeom>
            <a:solidFill>
              <a:schemeClr val="bg1"/>
            </a:solidFill>
            <a:ln w="101600" cmpd="sng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u="sng" dirty="0">
                <a:ln w="38100">
                  <a:solidFill>
                    <a:schemeClr val="tx1"/>
                  </a:solidFill>
                </a:ln>
                <a:noFill/>
              </a:endParaRP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CDAC72DD-1F8B-FEAF-537A-BD6CE86F7C80}"/>
                </a:ext>
              </a:extLst>
            </p:cNvPr>
            <p:cNvSpPr txBox="1"/>
            <p:nvPr/>
          </p:nvSpPr>
          <p:spPr>
            <a:xfrm>
              <a:off x="825122" y="13101996"/>
              <a:ext cx="800928" cy="101566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6000" b="1" i="1" dirty="0">
                  <a:latin typeface="Arial"/>
                  <a:cs typeface="Arial"/>
                </a:rPr>
                <a:t>7</a:t>
              </a:r>
              <a:endParaRPr lang="en-GB" sz="6000" b="1" i="1" dirty="0">
                <a:latin typeface="Arial"/>
                <a:cs typeface="Arial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3FA27292-8C9D-F1FC-D04C-D4DAAFEC480A}"/>
              </a:ext>
            </a:extLst>
          </p:cNvPr>
          <p:cNvGrpSpPr/>
          <p:nvPr/>
        </p:nvGrpSpPr>
        <p:grpSpPr>
          <a:xfrm>
            <a:off x="794139" y="8809566"/>
            <a:ext cx="1152000" cy="1062000"/>
            <a:chOff x="585269" y="11597912"/>
            <a:chExt cx="1203801" cy="1107034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054AF802-E337-17A5-8CD7-9A5D0A518F5C}"/>
                </a:ext>
              </a:extLst>
            </p:cNvPr>
            <p:cNvSpPr/>
            <p:nvPr/>
          </p:nvSpPr>
          <p:spPr>
            <a:xfrm>
              <a:off x="585269" y="11597912"/>
              <a:ext cx="1203801" cy="1107034"/>
            </a:xfrm>
            <a:prstGeom prst="rect">
              <a:avLst/>
            </a:prstGeom>
            <a:solidFill>
              <a:schemeClr val="bg1"/>
            </a:solidFill>
            <a:ln w="101600" cmpd="sng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u="sng" dirty="0">
                <a:ln w="38100">
                  <a:solidFill>
                    <a:schemeClr val="tx1"/>
                  </a:solidFill>
                </a:ln>
                <a:noFill/>
              </a:endParaRP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F1562618-99BF-A51F-2273-5AAEB58218B7}"/>
                </a:ext>
              </a:extLst>
            </p:cNvPr>
            <p:cNvSpPr txBox="1"/>
            <p:nvPr/>
          </p:nvSpPr>
          <p:spPr>
            <a:xfrm>
              <a:off x="835282" y="11649116"/>
              <a:ext cx="800928" cy="101566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6000" b="1" i="1" dirty="0">
                  <a:latin typeface="Arial"/>
                  <a:cs typeface="Arial"/>
                </a:rPr>
                <a:t>6</a:t>
              </a:r>
              <a:endParaRPr lang="en-GB" sz="6000" b="1" i="1" dirty="0">
                <a:latin typeface="Arial"/>
                <a:cs typeface="Arial"/>
              </a:endParaRP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C111FD5F-DC35-B258-4572-B3ABD63C0A47}"/>
              </a:ext>
            </a:extLst>
          </p:cNvPr>
          <p:cNvGrpSpPr/>
          <p:nvPr/>
        </p:nvGrpSpPr>
        <p:grpSpPr>
          <a:xfrm>
            <a:off x="781182" y="7491027"/>
            <a:ext cx="1152000" cy="1062000"/>
            <a:chOff x="594612" y="10083356"/>
            <a:chExt cx="1213868" cy="1107034"/>
          </a:xfrm>
        </p:grpSpPr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DF95BA50-098D-B20E-4704-EDB475B95292}"/>
                </a:ext>
              </a:extLst>
            </p:cNvPr>
            <p:cNvSpPr/>
            <p:nvPr/>
          </p:nvSpPr>
          <p:spPr>
            <a:xfrm>
              <a:off x="594612" y="10083356"/>
              <a:ext cx="1203801" cy="1107034"/>
            </a:xfrm>
            <a:prstGeom prst="rect">
              <a:avLst/>
            </a:prstGeom>
            <a:solidFill>
              <a:schemeClr val="bg1"/>
            </a:solidFill>
            <a:ln w="101600" cmpd="sng">
              <a:solidFill>
                <a:srgbClr val="C6371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u="sng" dirty="0">
                <a:ln w="38100">
                  <a:solidFill>
                    <a:schemeClr val="tx1"/>
                  </a:solidFill>
                </a:ln>
                <a:noFill/>
              </a:endParaRP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AFAEBF31-3116-4344-88FF-C9B011449335}"/>
                </a:ext>
              </a:extLst>
            </p:cNvPr>
            <p:cNvSpPr txBox="1"/>
            <p:nvPr/>
          </p:nvSpPr>
          <p:spPr>
            <a:xfrm>
              <a:off x="859462" y="10153374"/>
              <a:ext cx="949018" cy="101566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6000" b="1" i="1" dirty="0">
                  <a:latin typeface="Arial"/>
                  <a:cs typeface="Arial"/>
                </a:rPr>
                <a:t>5</a:t>
              </a:r>
              <a:endParaRPr lang="en-GB" sz="6000" b="1" i="1" dirty="0">
                <a:latin typeface="Arial"/>
                <a:cs typeface="Arial"/>
              </a:endParaRP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7C437D87-F1E0-A9C8-F7BA-89322A533801}"/>
              </a:ext>
            </a:extLst>
          </p:cNvPr>
          <p:cNvGrpSpPr/>
          <p:nvPr/>
        </p:nvGrpSpPr>
        <p:grpSpPr>
          <a:xfrm>
            <a:off x="800753" y="2399774"/>
            <a:ext cx="1152200" cy="1061354"/>
            <a:chOff x="523848" y="3745787"/>
            <a:chExt cx="1203801" cy="1107034"/>
          </a:xfrm>
        </p:grpSpPr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4F208147-8E70-4F53-0369-0A61010CA381}"/>
                </a:ext>
              </a:extLst>
            </p:cNvPr>
            <p:cNvSpPr/>
            <p:nvPr/>
          </p:nvSpPr>
          <p:spPr>
            <a:xfrm>
              <a:off x="523848" y="3745787"/>
              <a:ext cx="1203801" cy="1107034"/>
            </a:xfrm>
            <a:prstGeom prst="rect">
              <a:avLst/>
            </a:prstGeom>
            <a:solidFill>
              <a:schemeClr val="bg1"/>
            </a:solidFill>
            <a:ln w="101600" cmpd="sng">
              <a:solidFill>
                <a:srgbClr val="C6371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u="sng" dirty="0">
                <a:ln w="38100">
                  <a:solidFill>
                    <a:schemeClr val="tx1"/>
                  </a:solidFill>
                </a:ln>
                <a:noFill/>
              </a:endParaRP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E342609C-945B-4159-AC92-4C374F3F967B}"/>
                </a:ext>
              </a:extLst>
            </p:cNvPr>
            <p:cNvSpPr txBox="1"/>
            <p:nvPr/>
          </p:nvSpPr>
          <p:spPr>
            <a:xfrm>
              <a:off x="805721" y="3807448"/>
              <a:ext cx="457519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b="1" i="1" dirty="0">
                  <a:latin typeface="Arial"/>
                  <a:cs typeface="Arial"/>
                </a:rPr>
                <a:t>1</a:t>
              </a:r>
              <a:endParaRPr lang="en-GB" sz="6000" b="1" i="1" dirty="0">
                <a:latin typeface="Arial"/>
                <a:cs typeface="Arial"/>
              </a:endParaRP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01B4DD5-43A9-E259-3DA9-7A0CCD1D5E4C}"/>
              </a:ext>
            </a:extLst>
          </p:cNvPr>
          <p:cNvGrpSpPr/>
          <p:nvPr/>
        </p:nvGrpSpPr>
        <p:grpSpPr>
          <a:xfrm>
            <a:off x="826636" y="3692861"/>
            <a:ext cx="1152000" cy="1062000"/>
            <a:chOff x="577716" y="5194976"/>
            <a:chExt cx="1203801" cy="1107034"/>
          </a:xfrm>
        </p:grpSpPr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7A8AF280-288E-5E18-C27F-D3DA9460A0B3}"/>
                </a:ext>
              </a:extLst>
            </p:cNvPr>
            <p:cNvSpPr/>
            <p:nvPr/>
          </p:nvSpPr>
          <p:spPr>
            <a:xfrm>
              <a:off x="577716" y="5194976"/>
              <a:ext cx="1203801" cy="1107034"/>
            </a:xfrm>
            <a:prstGeom prst="rect">
              <a:avLst/>
            </a:prstGeom>
            <a:solidFill>
              <a:schemeClr val="bg1"/>
            </a:solidFill>
            <a:ln w="101600" cmpd="sng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u="sng" dirty="0">
                <a:ln w="38100">
                  <a:solidFill>
                    <a:schemeClr val="tx1"/>
                  </a:solidFill>
                </a:ln>
                <a:noFill/>
              </a:endParaRP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E342609C-945B-4159-AC92-4C374F3F967B}"/>
                </a:ext>
              </a:extLst>
            </p:cNvPr>
            <p:cNvSpPr txBox="1"/>
            <p:nvPr/>
          </p:nvSpPr>
          <p:spPr>
            <a:xfrm>
              <a:off x="838724" y="5271544"/>
              <a:ext cx="784520" cy="88820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6000" b="1" i="1" dirty="0">
                  <a:latin typeface="Arial"/>
                  <a:cs typeface="Arial"/>
                </a:rPr>
                <a:t>2</a:t>
              </a:r>
              <a:endParaRPr lang="en-GB" sz="6000" b="1" i="1" dirty="0">
                <a:latin typeface="Arial"/>
                <a:cs typeface="Arial"/>
              </a:endParaRP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FAF0DE67-A97D-6A03-B8B1-B6F5FDC3391F}"/>
              </a:ext>
            </a:extLst>
          </p:cNvPr>
          <p:cNvGrpSpPr/>
          <p:nvPr/>
        </p:nvGrpSpPr>
        <p:grpSpPr>
          <a:xfrm>
            <a:off x="831671" y="5021026"/>
            <a:ext cx="1152000" cy="1061353"/>
            <a:chOff x="551570" y="6902356"/>
            <a:chExt cx="1203801" cy="1116254"/>
          </a:xfrm>
        </p:grpSpPr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D400DBE4-6F06-A980-4D0E-03D287783AF3}"/>
                </a:ext>
              </a:extLst>
            </p:cNvPr>
            <p:cNvSpPr/>
            <p:nvPr/>
          </p:nvSpPr>
          <p:spPr>
            <a:xfrm>
              <a:off x="551570" y="6902356"/>
              <a:ext cx="1203801" cy="1107034"/>
            </a:xfrm>
            <a:prstGeom prst="rect">
              <a:avLst/>
            </a:prstGeom>
            <a:solidFill>
              <a:schemeClr val="bg1"/>
            </a:solidFill>
            <a:ln w="101600" cmpd="sng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u="sng" dirty="0">
                <a:ln w="38100">
                  <a:solidFill>
                    <a:schemeClr val="tx1"/>
                  </a:solidFill>
                </a:ln>
                <a:noFill/>
              </a:endParaRP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E342609C-945B-4159-AC92-4C374F3F967B}"/>
                </a:ext>
              </a:extLst>
            </p:cNvPr>
            <p:cNvSpPr txBox="1"/>
            <p:nvPr/>
          </p:nvSpPr>
          <p:spPr>
            <a:xfrm>
              <a:off x="763689" y="7002947"/>
              <a:ext cx="897101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b="1" i="1" dirty="0">
                  <a:latin typeface="Arial"/>
                  <a:cs typeface="Arial"/>
                </a:rPr>
                <a:t>3</a:t>
              </a:r>
              <a:endParaRPr lang="en-GB" sz="6000" b="1" i="1" dirty="0">
                <a:latin typeface="Arial"/>
                <a:cs typeface="Arial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905CD60E-7934-07FA-3585-BCEA272FFACA}"/>
              </a:ext>
            </a:extLst>
          </p:cNvPr>
          <p:cNvGrpSpPr/>
          <p:nvPr/>
        </p:nvGrpSpPr>
        <p:grpSpPr>
          <a:xfrm>
            <a:off x="814552" y="6229469"/>
            <a:ext cx="1152000" cy="1062000"/>
            <a:chOff x="582522" y="8516612"/>
            <a:chExt cx="1203801" cy="1107034"/>
          </a:xfrm>
        </p:grpSpPr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521659F3-7D0D-58D3-92B4-A23054999318}"/>
                </a:ext>
              </a:extLst>
            </p:cNvPr>
            <p:cNvSpPr/>
            <p:nvPr/>
          </p:nvSpPr>
          <p:spPr>
            <a:xfrm>
              <a:off x="582522" y="8516612"/>
              <a:ext cx="1203801" cy="1107034"/>
            </a:xfrm>
            <a:prstGeom prst="rect">
              <a:avLst/>
            </a:prstGeom>
            <a:solidFill>
              <a:schemeClr val="bg1"/>
            </a:solidFill>
            <a:ln w="101600" cmpd="sng">
              <a:solidFill>
                <a:srgbClr val="E9801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u="sng" dirty="0">
                <a:ln w="38100">
                  <a:solidFill>
                    <a:schemeClr val="tx1"/>
                  </a:solidFill>
                </a:ln>
                <a:noFill/>
              </a:endParaRP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83410A57-F4DB-482A-89C8-4801F8F87000}"/>
                </a:ext>
              </a:extLst>
            </p:cNvPr>
            <p:cNvSpPr txBox="1"/>
            <p:nvPr/>
          </p:nvSpPr>
          <p:spPr>
            <a:xfrm>
              <a:off x="839142" y="8617296"/>
              <a:ext cx="800927" cy="90677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6000" b="1" i="1" dirty="0">
                  <a:latin typeface="Arial"/>
                  <a:cs typeface="Arial"/>
                </a:rPr>
                <a:t>4</a:t>
              </a:r>
              <a:endParaRPr lang="en-GB" sz="6000" b="1" i="1" dirty="0">
                <a:latin typeface="Arial"/>
                <a:cs typeface="Arial"/>
              </a:endParaRP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80B334CD-E2E8-F6E7-A291-4F2C755F762B}"/>
              </a:ext>
            </a:extLst>
          </p:cNvPr>
          <p:cNvSpPr txBox="1"/>
          <p:nvPr/>
        </p:nvSpPr>
        <p:spPr>
          <a:xfrm>
            <a:off x="2228532" y="5139999"/>
            <a:ext cx="9021766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4000" dirty="0">
                <a:latin typeface="Berlin Sans FB"/>
              </a:rPr>
              <a:t>Go to lessons promptly.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2AD62B0-524D-8F8D-2F3F-D14526B5DA55}"/>
              </a:ext>
            </a:extLst>
          </p:cNvPr>
          <p:cNvSpPr txBox="1"/>
          <p:nvPr/>
        </p:nvSpPr>
        <p:spPr>
          <a:xfrm>
            <a:off x="2209399" y="13716646"/>
            <a:ext cx="9271900" cy="13439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4000" dirty="0">
                <a:latin typeface="Berlin Sans FB "/>
              </a:rPr>
              <a:t>Come to school in appropriately clothes and footwear.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38A082F-11B5-B394-62D6-18AF6366EE83}"/>
              </a:ext>
            </a:extLst>
          </p:cNvPr>
          <p:cNvGrpSpPr/>
          <p:nvPr/>
        </p:nvGrpSpPr>
        <p:grpSpPr>
          <a:xfrm>
            <a:off x="847971" y="12765886"/>
            <a:ext cx="1152000" cy="1062000"/>
            <a:chOff x="523848" y="3745787"/>
            <a:chExt cx="1203801" cy="1129503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DA293D18-C0E7-C4F1-5426-2463D2612A2D}"/>
                </a:ext>
              </a:extLst>
            </p:cNvPr>
            <p:cNvSpPr/>
            <p:nvPr/>
          </p:nvSpPr>
          <p:spPr>
            <a:xfrm>
              <a:off x="523848" y="3745787"/>
              <a:ext cx="1203801" cy="1107034"/>
            </a:xfrm>
            <a:prstGeom prst="rect">
              <a:avLst/>
            </a:prstGeom>
            <a:solidFill>
              <a:schemeClr val="bg1"/>
            </a:solidFill>
            <a:ln w="101600" cmpd="sng">
              <a:solidFill>
                <a:srgbClr val="C6371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u="sng" dirty="0">
                <a:ln w="38100">
                  <a:solidFill>
                    <a:schemeClr val="tx1"/>
                  </a:solidFill>
                </a:ln>
                <a:noFill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2DFEA356-5289-182E-D477-1DB491FCDE8E}"/>
                </a:ext>
              </a:extLst>
            </p:cNvPr>
            <p:cNvSpPr txBox="1"/>
            <p:nvPr/>
          </p:nvSpPr>
          <p:spPr>
            <a:xfrm>
              <a:off x="805721" y="3807448"/>
              <a:ext cx="457519" cy="10678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b="1" i="1" dirty="0">
                  <a:latin typeface="Arial"/>
                  <a:cs typeface="Arial"/>
                </a:rPr>
                <a:t>9</a:t>
              </a:r>
              <a:endParaRPr lang="en-GB" sz="6000" b="1" i="1" dirty="0">
                <a:latin typeface="Arial"/>
                <a:cs typeface="Arial"/>
              </a:endParaRP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F292D4EF-9FB8-0FC5-553B-13A479BE1EE8}"/>
              </a:ext>
            </a:extLst>
          </p:cNvPr>
          <p:cNvGrpSpPr/>
          <p:nvPr/>
        </p:nvGrpSpPr>
        <p:grpSpPr>
          <a:xfrm>
            <a:off x="648611" y="14019050"/>
            <a:ext cx="1510687" cy="1030128"/>
            <a:chOff x="338333" y="5194976"/>
            <a:chExt cx="1586564" cy="1126956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5D3B9F4E-201E-28DF-2D90-9E756A0B379E}"/>
                </a:ext>
              </a:extLst>
            </p:cNvPr>
            <p:cNvSpPr/>
            <p:nvPr/>
          </p:nvSpPr>
          <p:spPr>
            <a:xfrm>
              <a:off x="577716" y="5194976"/>
              <a:ext cx="1203801" cy="1107034"/>
            </a:xfrm>
            <a:prstGeom prst="rect">
              <a:avLst/>
            </a:prstGeom>
            <a:solidFill>
              <a:schemeClr val="bg1"/>
            </a:solidFill>
            <a:ln w="101600" cmpd="sng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u="sng" dirty="0">
                <a:ln w="38100">
                  <a:solidFill>
                    <a:schemeClr val="tx1"/>
                  </a:solidFill>
                </a:ln>
                <a:noFill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AF76D8F5-0DC2-5AF7-35D7-DF186D9ED2A4}"/>
                </a:ext>
              </a:extLst>
            </p:cNvPr>
            <p:cNvSpPr txBox="1"/>
            <p:nvPr/>
          </p:nvSpPr>
          <p:spPr>
            <a:xfrm>
              <a:off x="338333" y="5210800"/>
              <a:ext cx="1586564" cy="11111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6000" b="1" i="1" dirty="0">
                  <a:latin typeface="Arial"/>
                  <a:cs typeface="Arial"/>
                </a:rPr>
                <a:t> 10</a:t>
              </a:r>
              <a:endParaRPr lang="en-GB" sz="6000" b="1" i="1" dirty="0">
                <a:latin typeface="Arial"/>
                <a:cs typeface="Arial"/>
              </a:endParaRPr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67DB21B8-878F-E8ED-18D3-C20AF5DADA0E}"/>
              </a:ext>
            </a:extLst>
          </p:cNvPr>
          <p:cNvSpPr txBox="1"/>
          <p:nvPr/>
        </p:nvSpPr>
        <p:spPr>
          <a:xfrm>
            <a:off x="2327850" y="10131536"/>
            <a:ext cx="7506289" cy="132343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000" dirty="0">
                <a:latin typeface="Berlin Sans FB"/>
                <a:cs typeface="Calibri"/>
              </a:rPr>
              <a:t>Respect your environment and all school equipment property.</a:t>
            </a:r>
            <a:endParaRPr lang="en-US" sz="4000" dirty="0">
              <a:latin typeface="Berlin Sans FB"/>
            </a:endParaRPr>
          </a:p>
        </p:txBody>
      </p:sp>
    </p:spTree>
    <p:extLst>
      <p:ext uri="{BB962C8B-B14F-4D97-AF65-F5344CB8AC3E}">
        <p14:creationId xmlns:p14="http://schemas.microsoft.com/office/powerpoint/2010/main" val="15441581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4EE9093A-F313-0A52-7463-35595EFA2C6F}"/>
              </a:ext>
            </a:extLst>
          </p:cNvPr>
          <p:cNvSpPr txBox="1"/>
          <p:nvPr/>
        </p:nvSpPr>
        <p:spPr>
          <a:xfrm>
            <a:off x="1785256" y="649654"/>
            <a:ext cx="104938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I, _ _ _ _ _ _ _ _ _ _ _ _ _ _ _ _  understand and agree to follow the School Code of Conduct.</a:t>
            </a:r>
          </a:p>
          <a:p>
            <a:endParaRPr lang="en-US" dirty="0"/>
          </a:p>
          <a:p>
            <a:r>
              <a:rPr lang="en-US" dirty="0"/>
              <a:t>Signed _ _ _ _ _ _ _ _ _ _ _ _ _ _          Date  _ _ _ _ _ _ _ _ _ _ _ _ _                          </a:t>
            </a:r>
            <a:endParaRPr lang="en-GB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F5D40F5-B1B8-AF97-E78D-D92CABE3E761}"/>
              </a:ext>
            </a:extLst>
          </p:cNvPr>
          <p:cNvSpPr/>
          <p:nvPr/>
        </p:nvSpPr>
        <p:spPr>
          <a:xfrm>
            <a:off x="1339618" y="361183"/>
            <a:ext cx="9524324" cy="15002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E95AF28-7FC1-55BF-8C1F-9967CC7A14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9900" y="2149927"/>
            <a:ext cx="10493829" cy="13909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466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4EE9093A-F313-0A52-7463-35595EFA2C6F}"/>
              </a:ext>
            </a:extLst>
          </p:cNvPr>
          <p:cNvSpPr txBox="1"/>
          <p:nvPr/>
        </p:nvSpPr>
        <p:spPr>
          <a:xfrm>
            <a:off x="1785256" y="649654"/>
            <a:ext cx="93943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As a result of my </a:t>
            </a:r>
            <a:r>
              <a:rPr lang="en-US" dirty="0" err="1"/>
              <a:t>behaviour</a:t>
            </a:r>
            <a:r>
              <a:rPr lang="en-US" dirty="0"/>
              <a:t>, I agree to follow code number/s  _ _ _ _ _ _ _ _ _ _ _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Signed _ _ _ _ _ _ _ _ _ _ _ _ _ _          Date  _ _ _ _ _ _ _ _ _ _ _ _ _                          </a:t>
            </a:r>
            <a:endParaRPr lang="en-GB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F5D40F5-B1B8-AF97-E78D-D92CABE3E761}"/>
              </a:ext>
            </a:extLst>
          </p:cNvPr>
          <p:cNvSpPr/>
          <p:nvPr/>
        </p:nvSpPr>
        <p:spPr>
          <a:xfrm>
            <a:off x="1339618" y="426499"/>
            <a:ext cx="9524324" cy="15002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2CAEAC8-A4B3-DBC8-B320-D9CF0189DC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6889" y="2149927"/>
            <a:ext cx="10498222" cy="13906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6374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3A6ED9117CD61429AEE40A543491866" ma:contentTypeVersion="7" ma:contentTypeDescription="Create a new document." ma:contentTypeScope="" ma:versionID="d1c0980cf7f51a64026dd65af6bd31a4">
  <xsd:schema xmlns:xsd="http://www.w3.org/2001/XMLSchema" xmlns:xs="http://www.w3.org/2001/XMLSchema" xmlns:p="http://schemas.microsoft.com/office/2006/metadata/properties" xmlns:ns3="c701552d-1c02-4508-9d31-7d7fc5f98dd1" xmlns:ns4="745e42e3-0e99-4f31-b874-e506577b5d8f" targetNamespace="http://schemas.microsoft.com/office/2006/metadata/properties" ma:root="true" ma:fieldsID="7edd894b55fe5c281ab18bb839eb1624" ns3:_="" ns4:_="">
    <xsd:import namespace="c701552d-1c02-4508-9d31-7d7fc5f98dd1"/>
    <xsd:import namespace="745e42e3-0e99-4f31-b874-e506577b5d8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01552d-1c02-4508-9d31-7d7fc5f98dd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_activity" ma:index="11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5e42e3-0e99-4f31-b874-e506577b5d8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c701552d-1c02-4508-9d31-7d7fc5f98dd1" xsi:nil="true"/>
  </documentManagement>
</p:properties>
</file>

<file path=customXml/itemProps1.xml><?xml version="1.0" encoding="utf-8"?>
<ds:datastoreItem xmlns:ds="http://schemas.openxmlformats.org/officeDocument/2006/customXml" ds:itemID="{6D68E49E-F5FD-41B6-94BE-5E0B842A7A9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C9A0010-B919-404D-915B-48CB94395B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701552d-1c02-4508-9d31-7d7fc5f98dd1"/>
    <ds:schemaRef ds:uri="745e42e3-0e99-4f31-b874-e506577b5d8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E7BF5B7-625D-479A-8D18-CF4F8D768D2F}">
  <ds:schemaRefs>
    <ds:schemaRef ds:uri="http://schemas.microsoft.com/office/infopath/2007/PartnerControls"/>
    <ds:schemaRef ds:uri="http://purl.org/dc/terms/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purl.org/dc/elements/1.1/"/>
    <ds:schemaRef ds:uri="c701552d-1c02-4508-9d31-7d7fc5f98dd1"/>
    <ds:schemaRef ds:uri="http://schemas.openxmlformats.org/package/2006/metadata/core-properties"/>
    <ds:schemaRef ds:uri="745e42e3-0e99-4f31-b874-e506577b5d8f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383</TotalTime>
  <Words>232</Words>
  <Application>Microsoft Office PowerPoint</Application>
  <PresentationFormat>Custom</PresentationFormat>
  <Paragraphs>31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Berlin Sans FB</vt:lpstr>
      <vt:lpstr>Berlin Sans FB 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Suzanne GREEN (ELLERN MEDE SCHOOL)</dc:creator>
  <cp:lastModifiedBy>Zoe RAMSHAW (ELLERN MEDE SCHOOL)</cp:lastModifiedBy>
  <cp:revision>175</cp:revision>
  <cp:lastPrinted>2022-05-25T08:22:55Z</cp:lastPrinted>
  <dcterms:created xsi:type="dcterms:W3CDTF">2022-04-26T13:57:55Z</dcterms:created>
  <dcterms:modified xsi:type="dcterms:W3CDTF">2025-03-27T13:39:02Z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0x01010003A6ED9117CD61429AEE40A543491866</vt:lpwstr>
  </property>
</Properties>
</file>